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E4E-633D-41E2-9A5F-98E55C534020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242D-5159-4D0A-86DE-43A1DB55C0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E4E-633D-41E2-9A5F-98E55C534020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242D-5159-4D0A-86DE-43A1DB55C0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E4E-633D-41E2-9A5F-98E55C534020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242D-5159-4D0A-86DE-43A1DB55C0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E4E-633D-41E2-9A5F-98E55C534020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242D-5159-4D0A-86DE-43A1DB55C0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E4E-633D-41E2-9A5F-98E55C534020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242D-5159-4D0A-86DE-43A1DB55C0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E4E-633D-41E2-9A5F-98E55C534020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242D-5159-4D0A-86DE-43A1DB55C0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E4E-633D-41E2-9A5F-98E55C534020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242D-5159-4D0A-86DE-43A1DB55C0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E4E-633D-41E2-9A5F-98E55C534020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242D-5159-4D0A-86DE-43A1DB55C0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E4E-633D-41E2-9A5F-98E55C534020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242D-5159-4D0A-86DE-43A1DB55C0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E4E-633D-41E2-9A5F-98E55C534020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242D-5159-4D0A-86DE-43A1DB55C0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DE4E-633D-41E2-9A5F-98E55C534020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242D-5159-4D0A-86DE-43A1DB55C0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ADE4E-633D-41E2-9A5F-98E55C534020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4242D-5159-4D0A-86DE-43A1DB55C0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Dan </a:t>
            </a:r>
            <a:r>
              <a:rPr lang="sr-Latn-RS" dirty="0" smtClean="0"/>
              <a:t>škole </a:t>
            </a:r>
            <a:br>
              <a:rPr lang="sr-Latn-RS" dirty="0" smtClean="0"/>
            </a:br>
            <a:r>
              <a:rPr lang="sr-Latn-RS" dirty="0" smtClean="0"/>
              <a:t>„Vlada Aksentijević”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o</a:t>
            </a:r>
            <a:r>
              <a:rPr lang="sr-Latn-RS" dirty="0" smtClean="0"/>
              <a:t>ktobar 2020</a:t>
            </a:r>
            <a:r>
              <a:rPr lang="sr-Latn-RS" dirty="0" smtClean="0"/>
              <a:t>.</a:t>
            </a:r>
            <a:endParaRPr lang="en-US" dirty="0" smtClean="0"/>
          </a:p>
          <a:p>
            <a:r>
              <a:rPr lang="en-US" dirty="0" err="1" smtClean="0"/>
              <a:t>Likovni</a:t>
            </a:r>
            <a:r>
              <a:rPr lang="en-US" dirty="0" smtClean="0"/>
              <a:t> </a:t>
            </a:r>
            <a:r>
              <a:rPr lang="en-US" dirty="0" err="1" smtClean="0"/>
              <a:t>radovi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Хана Халасев 5/3</a:t>
            </a:r>
            <a:endParaRPr lang="en-US" dirty="0"/>
          </a:p>
        </p:txBody>
      </p:sp>
      <p:pic>
        <p:nvPicPr>
          <p:cNvPr id="4" name="Content Placeholder 3" descr="thumbnail 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1" y="1600200"/>
            <a:ext cx="3404492" cy="4876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Уна Живковић 5/2</a:t>
            </a:r>
            <a:endParaRPr lang="en-US" dirty="0"/>
          </a:p>
        </p:txBody>
      </p:sp>
      <p:pic>
        <p:nvPicPr>
          <p:cNvPr id="4" name="Content Placeholder 3" descr="thumbnail (2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1" y="1600200"/>
            <a:ext cx="3099692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Стефан Поповић 5/1</a:t>
            </a:r>
            <a:endParaRPr lang="en-US" dirty="0"/>
          </a:p>
        </p:txBody>
      </p:sp>
      <p:pic>
        <p:nvPicPr>
          <p:cNvPr id="4" name="Content Placeholder 3" descr="thumbnail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01107" y="1600200"/>
            <a:ext cx="2541785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Лана Ђукић 6/1</a:t>
            </a:r>
            <a:endParaRPr lang="en-US" dirty="0"/>
          </a:p>
        </p:txBody>
      </p:sp>
      <p:pic>
        <p:nvPicPr>
          <p:cNvPr id="4" name="Content Placeholder 3" descr="thumbnail (2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1" y="1600200"/>
            <a:ext cx="3175892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Сара Димић 5/2</a:t>
            </a:r>
            <a:endParaRPr lang="en-US" dirty="0"/>
          </a:p>
        </p:txBody>
      </p:sp>
      <p:pic>
        <p:nvPicPr>
          <p:cNvPr id="4" name="Content Placeholder 3" descr="thumbnail (1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1" y="1600200"/>
            <a:ext cx="3252092" cy="4800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Алекса Ђукановић 5/1</a:t>
            </a:r>
            <a:endParaRPr lang="en-US" dirty="0"/>
          </a:p>
        </p:txBody>
      </p:sp>
      <p:pic>
        <p:nvPicPr>
          <p:cNvPr id="4" name="Content Placeholder 3" descr="thumbnail (1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600200"/>
            <a:ext cx="4571999" cy="4876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humbnail (2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304800"/>
            <a:ext cx="5333999" cy="58213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Алекса Бракочевић 5/1</a:t>
            </a:r>
            <a:endParaRPr lang="en-US" dirty="0"/>
          </a:p>
        </p:txBody>
      </p:sp>
      <p:pic>
        <p:nvPicPr>
          <p:cNvPr id="4" name="Content Placeholder 3" descr="thumbnail (3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600200"/>
            <a:ext cx="4495799" cy="48768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Мина Бранковић 6/1</a:t>
            </a:r>
            <a:endParaRPr lang="en-US" dirty="0"/>
          </a:p>
        </p:txBody>
      </p:sp>
      <p:pic>
        <p:nvPicPr>
          <p:cNvPr id="4" name="Content Placeholder 3" descr="thumbnail (1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600200"/>
            <a:ext cx="4343399" cy="48006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Лука Дебеља 6/1</a:t>
            </a:r>
            <a:endParaRPr lang="en-US" dirty="0"/>
          </a:p>
        </p:txBody>
      </p:sp>
      <p:pic>
        <p:nvPicPr>
          <p:cNvPr id="6" name="Content Placeholder 5" descr="thumbnail (3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01107" y="1600200"/>
            <a:ext cx="2541785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Патар Жишковић 6/3</a:t>
            </a:r>
            <a:endParaRPr lang="en-US" dirty="0"/>
          </a:p>
        </p:txBody>
      </p:sp>
      <p:pic>
        <p:nvPicPr>
          <p:cNvPr id="4" name="Content Placeholder 3" descr="thumbnail (2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Зара Брајковић 6/4</a:t>
            </a:r>
            <a:endParaRPr lang="en-US" dirty="0"/>
          </a:p>
        </p:txBody>
      </p:sp>
      <p:pic>
        <p:nvPicPr>
          <p:cNvPr id="4" name="Content Placeholder 3" descr="thumbnail (3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600200"/>
            <a:ext cx="4038599" cy="4953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Петра Петковић5/2</a:t>
            </a:r>
            <a:endParaRPr lang="en-US" dirty="0"/>
          </a:p>
        </p:txBody>
      </p:sp>
      <p:pic>
        <p:nvPicPr>
          <p:cNvPr id="4" name="Content Placeholder 3" descr="thumbnail (2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600200"/>
            <a:ext cx="4038599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Тара Елез 6/3</a:t>
            </a:r>
            <a:endParaRPr lang="en-US" dirty="0"/>
          </a:p>
        </p:txBody>
      </p:sp>
      <p:pic>
        <p:nvPicPr>
          <p:cNvPr id="4" name="Content Placeholder 3" descr="thumbnail (3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219200"/>
            <a:ext cx="3733799" cy="5334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Илија Ардељан 5/1</a:t>
            </a:r>
            <a:endParaRPr lang="en-US" dirty="0"/>
          </a:p>
        </p:txBody>
      </p:sp>
      <p:pic>
        <p:nvPicPr>
          <p:cNvPr id="4" name="Content Placeholder 3" descr="thumbnail (1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600200"/>
            <a:ext cx="4038599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Јања Милошевић 5/1</a:t>
            </a:r>
            <a:endParaRPr lang="en-US" dirty="0"/>
          </a:p>
        </p:txBody>
      </p:sp>
      <p:pic>
        <p:nvPicPr>
          <p:cNvPr id="4" name="Content Placeholder 3" descr="thumbnail (3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600200"/>
            <a:ext cx="3962399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КРАЈ...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dirty="0" smtClean="0"/>
              <a:t>То би било све за овај пут....</a:t>
            </a:r>
          </a:p>
          <a:p>
            <a:pPr>
              <a:buNone/>
            </a:pPr>
            <a:r>
              <a:rPr lang="sr-Cyrl-RS" dirty="0" smtClean="0"/>
              <a:t>Хвала на пажњи!</a:t>
            </a:r>
          </a:p>
          <a:p>
            <a:pPr>
              <a:buNone/>
            </a:pPr>
            <a:endParaRPr lang="sr-Cyrl-RS" dirty="0"/>
          </a:p>
          <a:p>
            <a:pPr>
              <a:buNone/>
            </a:pPr>
            <a:r>
              <a:rPr lang="sr-Cyrl-RS" dirty="0" smtClean="0"/>
              <a:t>Срдачан поздрав од колектива и ученика </a:t>
            </a:r>
          </a:p>
          <a:p>
            <a:pPr>
              <a:buNone/>
            </a:pPr>
            <a:r>
              <a:rPr lang="sr-Cyrl-RS" dirty="0" smtClean="0"/>
              <a:t>ОШ„Влада Аксентијевић”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Павле Прибићевић 6/1</a:t>
            </a:r>
            <a:endParaRPr lang="en-US" dirty="0"/>
          </a:p>
        </p:txBody>
      </p:sp>
      <p:pic>
        <p:nvPicPr>
          <p:cNvPr id="4" name="Content Placeholder 3" descr="thumbnail (1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01107" y="1600200"/>
            <a:ext cx="2541785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Дамјан Стојкановић 6/2</a:t>
            </a:r>
            <a:endParaRPr lang="en-US" dirty="0"/>
          </a:p>
        </p:txBody>
      </p:sp>
      <p:pic>
        <p:nvPicPr>
          <p:cNvPr id="4" name="Content Placeholder 3" descr="thumbnail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4567" y="1600200"/>
            <a:ext cx="3354866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Константин Милошевић 5/2</a:t>
            </a:r>
            <a:endParaRPr lang="en-US" dirty="0"/>
          </a:p>
        </p:txBody>
      </p:sp>
      <p:pic>
        <p:nvPicPr>
          <p:cNvPr id="4" name="Content Placeholder 3" descr="thumbnail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01107" y="1600200"/>
            <a:ext cx="2541785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Марко Миленковић 6/3</a:t>
            </a:r>
            <a:endParaRPr lang="en-US" dirty="0"/>
          </a:p>
        </p:txBody>
      </p:sp>
      <p:pic>
        <p:nvPicPr>
          <p:cNvPr id="5" name="Content Placeholder 4" descr="thumbnail (3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1" y="1600200"/>
            <a:ext cx="4038600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Лана Симић 5/3</a:t>
            </a:r>
            <a:endParaRPr lang="en-US" dirty="0"/>
          </a:p>
        </p:txBody>
      </p:sp>
      <p:pic>
        <p:nvPicPr>
          <p:cNvPr id="4" name="Content Placeholder 3" descr="thumbnail (3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600200"/>
            <a:ext cx="3962399" cy="4876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Лара Јаковљевић 5/2</a:t>
            </a:r>
            <a:endParaRPr lang="en-US" dirty="0"/>
          </a:p>
        </p:txBody>
      </p:sp>
      <p:pic>
        <p:nvPicPr>
          <p:cNvPr id="4" name="Content Placeholder 3" descr="thumbnail (2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219200"/>
            <a:ext cx="4267199" cy="4906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Филип Пајић 5/3</a:t>
            </a:r>
            <a:endParaRPr lang="en-US" dirty="0"/>
          </a:p>
        </p:txBody>
      </p:sp>
      <p:pic>
        <p:nvPicPr>
          <p:cNvPr id="4" name="Content Placeholder 3" descr="thumbnail (1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1" y="1600200"/>
            <a:ext cx="3252092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95</Words>
  <Application>Microsoft Office PowerPoint</Application>
  <PresentationFormat>On-screen Show (4:3)</PresentationFormat>
  <Paragraphs>31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Dan škole  „Vlada Aksentijević”</vt:lpstr>
      <vt:lpstr>Патар Жишковић 6/3</vt:lpstr>
      <vt:lpstr>Павле Прибићевић 6/1</vt:lpstr>
      <vt:lpstr>Дамјан Стојкановић 6/2</vt:lpstr>
      <vt:lpstr>Константин Милошевић 5/2</vt:lpstr>
      <vt:lpstr>Марко Миленковић 6/3</vt:lpstr>
      <vt:lpstr>Лана Симић 5/3</vt:lpstr>
      <vt:lpstr>Лара Јаковљевић 5/2</vt:lpstr>
      <vt:lpstr>Филип Пајић 5/3</vt:lpstr>
      <vt:lpstr>Хана Халасев 5/3</vt:lpstr>
      <vt:lpstr>Уна Живковић 5/2</vt:lpstr>
      <vt:lpstr>Стефан Поповић 5/1</vt:lpstr>
      <vt:lpstr>Лана Ђукић 6/1</vt:lpstr>
      <vt:lpstr>Сара Димић 5/2</vt:lpstr>
      <vt:lpstr>Алекса Ђукановић 5/1</vt:lpstr>
      <vt:lpstr>Slide 16</vt:lpstr>
      <vt:lpstr>Алекса Бракочевић 5/1</vt:lpstr>
      <vt:lpstr>Мина Бранковић 6/1</vt:lpstr>
      <vt:lpstr>Лука Дебеља 6/1</vt:lpstr>
      <vt:lpstr>Зара Брајковић 6/4</vt:lpstr>
      <vt:lpstr>Петра Петковић5/2</vt:lpstr>
      <vt:lpstr>Тара Елез 6/3</vt:lpstr>
      <vt:lpstr>Илија Ардељан 5/1</vt:lpstr>
      <vt:lpstr>Јања Милошевић 5/1</vt:lpstr>
      <vt:lpstr>КРАЈ...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škole  „Vlada Aksentijević”</dc:title>
  <dc:creator>Don Dusan Korleone</dc:creator>
  <cp:lastModifiedBy>Don Dusan Korleone</cp:lastModifiedBy>
  <cp:revision>2</cp:revision>
  <dcterms:created xsi:type="dcterms:W3CDTF">2020-10-25T17:55:29Z</dcterms:created>
  <dcterms:modified xsi:type="dcterms:W3CDTF">2020-10-26T04:49:18Z</dcterms:modified>
</cp:coreProperties>
</file>